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8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3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3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8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5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1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3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6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2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D4122-B5EF-604A-8142-D264D8F8A69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2A893-18B0-BD4C-8B1E-E4D5F57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AB43-4A60-1AA5-B669-D24B3A66B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E5D0D-6174-5F6D-E69D-33935F047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9E657-9E52-A8F1-A3DF-9FE44DBE2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6894FC-2044-4AF7-307F-D9B1158A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4EAB43-4A60-1AA5-B669-D24B3A66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288473"/>
            <a:ext cx="8171411" cy="748146"/>
          </a:xfrm>
        </p:spPr>
        <p:txBody>
          <a:bodyPr anchor="t">
            <a:normAutofit/>
          </a:bodyPr>
          <a:lstStyle/>
          <a:p>
            <a:endParaRPr lang="en-US" sz="3000" dirty="0">
              <a:latin typeface="Campton Book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E5D0D-6174-5F6D-E69D-33935F047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211184"/>
            <a:ext cx="8171411" cy="2568634"/>
          </a:xfrm>
        </p:spPr>
        <p:txBody>
          <a:bodyPr>
            <a:normAutofit/>
          </a:bodyPr>
          <a:lstStyle/>
          <a:p>
            <a:endParaRPr lang="en-US" sz="1500" dirty="0">
              <a:latin typeface="Campton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911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07AEDD-ECB3-5202-4EA1-B8F76B0E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A5E5D0D-6174-5F6D-E69D-33935F047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135" y="1064029"/>
            <a:ext cx="8395855" cy="3416531"/>
          </a:xfrm>
        </p:spPr>
        <p:txBody>
          <a:bodyPr>
            <a:normAutofit/>
          </a:bodyPr>
          <a:lstStyle/>
          <a:p>
            <a:endParaRPr lang="en-US" sz="1500" dirty="0">
              <a:latin typeface="Campton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32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Campton Book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Herviani Ruby Prayitno</dc:creator>
  <cp:lastModifiedBy>Andry Putra</cp:lastModifiedBy>
  <cp:revision>4</cp:revision>
  <dcterms:created xsi:type="dcterms:W3CDTF">2023-02-02T09:19:25Z</dcterms:created>
  <dcterms:modified xsi:type="dcterms:W3CDTF">2024-01-12T12:59:18Z</dcterms:modified>
</cp:coreProperties>
</file>